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CB6BF-5B06-46A2-B60F-7ED356DE2789}" v="51" dt="2021-03-29T17:28:41.333"/>
    <p1510:client id="{FD8A7171-9C30-41FE-8BC5-D06AEA7CC0FD}" v="252" dt="2021-03-23T11:21:26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Dean" userId="d33db07d998300db" providerId="Windows Live" clId="Web-{FD8A7171-9C30-41FE-8BC5-D06AEA7CC0FD}"/>
    <pc:docChg chg="addSld modSld sldOrd">
      <pc:chgData name="Judith Dean" userId="d33db07d998300db" providerId="Windows Live" clId="Web-{FD8A7171-9C30-41FE-8BC5-D06AEA7CC0FD}" dt="2021-03-23T11:21:26.406" v="169" actId="1076"/>
      <pc:docMkLst>
        <pc:docMk/>
      </pc:docMkLst>
      <pc:sldChg chg="addSp delSp modSp">
        <pc:chgData name="Judith Dean" userId="d33db07d998300db" providerId="Windows Live" clId="Web-{FD8A7171-9C30-41FE-8BC5-D06AEA7CC0FD}" dt="2021-03-23T11:17:13.962" v="138" actId="14100"/>
        <pc:sldMkLst>
          <pc:docMk/>
          <pc:sldMk cId="109857222" sldId="256"/>
        </pc:sldMkLst>
        <pc:spChg chg="del">
          <ac:chgData name="Judith Dean" userId="d33db07d998300db" providerId="Windows Live" clId="Web-{FD8A7171-9C30-41FE-8BC5-D06AEA7CC0FD}" dt="2021-03-23T10:26:54.110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Judith Dean" userId="d33db07d998300db" providerId="Windows Live" clId="Web-{FD8A7171-9C30-41FE-8BC5-D06AEA7CC0FD}" dt="2021-03-23T10:26:54.110" v="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udith Dean" userId="d33db07d998300db" providerId="Windows Live" clId="Web-{FD8A7171-9C30-41FE-8BC5-D06AEA7CC0FD}" dt="2021-03-23T11:13:02.690" v="120" actId="20577"/>
          <ac:spMkLst>
            <pc:docMk/>
            <pc:sldMk cId="109857222" sldId="256"/>
            <ac:spMk id="5" creationId="{E9C8BE67-F20E-4DE3-B5F7-894231D2EF7E}"/>
          </ac:spMkLst>
        </pc:spChg>
        <pc:picChg chg="add del mod">
          <ac:chgData name="Judith Dean" userId="d33db07d998300db" providerId="Windows Live" clId="Web-{FD8A7171-9C30-41FE-8BC5-D06AEA7CC0FD}" dt="2021-03-23T11:16:54.399" v="134"/>
          <ac:picMkLst>
            <pc:docMk/>
            <pc:sldMk cId="109857222" sldId="256"/>
            <ac:picMk id="2" creationId="{C5785A43-17E3-4A6C-BE5D-2478C962EFE0}"/>
          </ac:picMkLst>
        </pc:picChg>
        <pc:picChg chg="add mod">
          <ac:chgData name="Judith Dean" userId="d33db07d998300db" providerId="Windows Live" clId="Web-{FD8A7171-9C30-41FE-8BC5-D06AEA7CC0FD}" dt="2021-03-23T11:17:13.962" v="138" actId="14100"/>
          <ac:picMkLst>
            <pc:docMk/>
            <pc:sldMk cId="109857222" sldId="256"/>
            <ac:picMk id="3" creationId="{2F4391B9-5BD3-430C-9FF7-92257BC243CB}"/>
          </ac:picMkLst>
        </pc:picChg>
        <pc:picChg chg="add del mod">
          <ac:chgData name="Judith Dean" userId="d33db07d998300db" providerId="Windows Live" clId="Web-{FD8A7171-9C30-41FE-8BC5-D06AEA7CC0FD}" dt="2021-03-23T11:17:01.009" v="135"/>
          <ac:picMkLst>
            <pc:docMk/>
            <pc:sldMk cId="109857222" sldId="256"/>
            <ac:picMk id="4" creationId="{CBD4D87B-B948-40C3-912A-993046458BCB}"/>
          </ac:picMkLst>
        </pc:picChg>
      </pc:sldChg>
      <pc:sldChg chg="addSp modSp new ord">
        <pc:chgData name="Judith Dean" userId="d33db07d998300db" providerId="Windows Live" clId="Web-{FD8A7171-9C30-41FE-8BC5-D06AEA7CC0FD}" dt="2021-03-23T11:12:48.690" v="119" actId="20577"/>
        <pc:sldMkLst>
          <pc:docMk/>
          <pc:sldMk cId="686410247" sldId="257"/>
        </pc:sldMkLst>
        <pc:spChg chg="add mod">
          <ac:chgData name="Judith Dean" userId="d33db07d998300db" providerId="Windows Live" clId="Web-{FD8A7171-9C30-41FE-8BC5-D06AEA7CC0FD}" dt="2021-03-23T11:12:48.690" v="119" actId="20577"/>
          <ac:spMkLst>
            <pc:docMk/>
            <pc:sldMk cId="686410247" sldId="257"/>
            <ac:spMk id="3" creationId="{74520AAD-4FDD-4BDE-B8BF-380610A2CAFC}"/>
          </ac:spMkLst>
        </pc:spChg>
        <pc:picChg chg="add mod">
          <ac:chgData name="Judith Dean" userId="d33db07d998300db" providerId="Windows Live" clId="Web-{FD8A7171-9C30-41FE-8BC5-D06AEA7CC0FD}" dt="2021-03-23T10:32:58.006" v="35" actId="1076"/>
          <ac:picMkLst>
            <pc:docMk/>
            <pc:sldMk cId="686410247" sldId="257"/>
            <ac:picMk id="2" creationId="{7D3FAE75-B252-4562-803D-FE6BBEE11723}"/>
          </ac:picMkLst>
        </pc:picChg>
      </pc:sldChg>
      <pc:sldChg chg="addSp modSp add replId">
        <pc:chgData name="Judith Dean" userId="d33db07d998300db" providerId="Windows Live" clId="Web-{FD8A7171-9C30-41FE-8BC5-D06AEA7CC0FD}" dt="2021-03-23T11:13:13.550" v="122" actId="20577"/>
        <pc:sldMkLst>
          <pc:docMk/>
          <pc:sldMk cId="206371337" sldId="258"/>
        </pc:sldMkLst>
        <pc:spChg chg="add mod">
          <ac:chgData name="Judith Dean" userId="d33db07d998300db" providerId="Windows Live" clId="Web-{FD8A7171-9C30-41FE-8BC5-D06AEA7CC0FD}" dt="2021-03-23T11:13:13.550" v="122" actId="20577"/>
          <ac:spMkLst>
            <pc:docMk/>
            <pc:sldMk cId="206371337" sldId="258"/>
            <ac:spMk id="3" creationId="{5B8A7110-DA1B-4169-9FEB-13AC35A2C8BC}"/>
          </ac:spMkLst>
        </pc:spChg>
        <pc:picChg chg="add mod">
          <ac:chgData name="Judith Dean" userId="d33db07d998300db" providerId="Windows Live" clId="Web-{FD8A7171-9C30-41FE-8BC5-D06AEA7CC0FD}" dt="2021-03-23T10:43:25.229" v="70" actId="14100"/>
          <ac:picMkLst>
            <pc:docMk/>
            <pc:sldMk cId="206371337" sldId="258"/>
            <ac:picMk id="2" creationId="{8D95A50E-491B-41D7-A6AF-23EE3FA47BA5}"/>
          </ac:picMkLst>
        </pc:picChg>
      </pc:sldChg>
      <pc:sldChg chg="addSp modSp add replId">
        <pc:chgData name="Judith Dean" userId="d33db07d998300db" providerId="Windows Live" clId="Web-{FD8A7171-9C30-41FE-8BC5-D06AEA7CC0FD}" dt="2021-03-23T11:13:24.660" v="123" actId="20577"/>
        <pc:sldMkLst>
          <pc:docMk/>
          <pc:sldMk cId="4073394611" sldId="259"/>
        </pc:sldMkLst>
        <pc:spChg chg="add mod">
          <ac:chgData name="Judith Dean" userId="d33db07d998300db" providerId="Windows Live" clId="Web-{FD8A7171-9C30-41FE-8BC5-D06AEA7CC0FD}" dt="2021-03-23T11:13:24.660" v="123" actId="20577"/>
          <ac:spMkLst>
            <pc:docMk/>
            <pc:sldMk cId="4073394611" sldId="259"/>
            <ac:spMk id="3" creationId="{98CD9268-D8EB-4AD6-951F-86E95C379A8D}"/>
          </ac:spMkLst>
        </pc:spChg>
        <pc:picChg chg="add mod">
          <ac:chgData name="Judith Dean" userId="d33db07d998300db" providerId="Windows Live" clId="Web-{FD8A7171-9C30-41FE-8BC5-D06AEA7CC0FD}" dt="2021-03-23T10:45:58.254" v="85" actId="14100"/>
          <ac:picMkLst>
            <pc:docMk/>
            <pc:sldMk cId="4073394611" sldId="259"/>
            <ac:picMk id="2" creationId="{33478B10-170E-4597-AED9-DC7A73390BAE}"/>
          </ac:picMkLst>
        </pc:picChg>
      </pc:sldChg>
      <pc:sldChg chg="addSp modSp add replId">
        <pc:chgData name="Judith Dean" userId="d33db07d998300db" providerId="Windows Live" clId="Web-{FD8A7171-9C30-41FE-8BC5-D06AEA7CC0FD}" dt="2021-03-23T11:13:37.629" v="124" actId="20577"/>
        <pc:sldMkLst>
          <pc:docMk/>
          <pc:sldMk cId="1462441737" sldId="260"/>
        </pc:sldMkLst>
        <pc:spChg chg="add mod">
          <ac:chgData name="Judith Dean" userId="d33db07d998300db" providerId="Windows Live" clId="Web-{FD8A7171-9C30-41FE-8BC5-D06AEA7CC0FD}" dt="2021-03-23T11:13:37.629" v="124" actId="20577"/>
          <ac:spMkLst>
            <pc:docMk/>
            <pc:sldMk cId="1462441737" sldId="260"/>
            <ac:spMk id="3" creationId="{686070ED-E6D4-42C1-83FF-E55D87CAF183}"/>
          </ac:spMkLst>
        </pc:spChg>
        <pc:picChg chg="add mod">
          <ac:chgData name="Judith Dean" userId="d33db07d998300db" providerId="Windows Live" clId="Web-{FD8A7171-9C30-41FE-8BC5-D06AEA7CC0FD}" dt="2021-03-23T11:11:06.031" v="101" actId="14100"/>
          <ac:picMkLst>
            <pc:docMk/>
            <pc:sldMk cId="1462441737" sldId="260"/>
            <ac:picMk id="2" creationId="{F0485C52-6A28-4047-BEBD-4B4DCDECFCAB}"/>
          </ac:picMkLst>
        </pc:picChg>
      </pc:sldChg>
      <pc:sldChg chg="addSp modSp add replId">
        <pc:chgData name="Judith Dean" userId="d33db07d998300db" providerId="Windows Live" clId="Web-{FD8A7171-9C30-41FE-8BC5-D06AEA7CC0FD}" dt="2021-03-23T11:19:41.559" v="153" actId="20577"/>
        <pc:sldMkLst>
          <pc:docMk/>
          <pc:sldMk cId="100301211" sldId="261"/>
        </pc:sldMkLst>
        <pc:spChg chg="add mod">
          <ac:chgData name="Judith Dean" userId="d33db07d998300db" providerId="Windows Live" clId="Web-{FD8A7171-9C30-41FE-8BC5-D06AEA7CC0FD}" dt="2021-03-23T11:19:41.559" v="153" actId="20577"/>
          <ac:spMkLst>
            <pc:docMk/>
            <pc:sldMk cId="100301211" sldId="261"/>
            <ac:spMk id="3" creationId="{3B697AA1-39BA-4BF2-9636-1A63FA11C825}"/>
          </ac:spMkLst>
        </pc:spChg>
        <pc:picChg chg="add mod">
          <ac:chgData name="Judith Dean" userId="d33db07d998300db" providerId="Windows Live" clId="Web-{FD8A7171-9C30-41FE-8BC5-D06AEA7CC0FD}" dt="2021-03-23T11:18:39.917" v="141" actId="14100"/>
          <ac:picMkLst>
            <pc:docMk/>
            <pc:sldMk cId="100301211" sldId="261"/>
            <ac:picMk id="2" creationId="{89694F97-C9B7-469D-8F04-613ED3CBB403}"/>
          </ac:picMkLst>
        </pc:picChg>
      </pc:sldChg>
      <pc:sldChg chg="addSp modSp add replId">
        <pc:chgData name="Judith Dean" userId="d33db07d998300db" providerId="Windows Live" clId="Web-{FD8A7171-9C30-41FE-8BC5-D06AEA7CC0FD}" dt="2021-03-23T11:21:26.406" v="169" actId="1076"/>
        <pc:sldMkLst>
          <pc:docMk/>
          <pc:sldMk cId="2771043538" sldId="262"/>
        </pc:sldMkLst>
        <pc:spChg chg="add mod">
          <ac:chgData name="Judith Dean" userId="d33db07d998300db" providerId="Windows Live" clId="Web-{FD8A7171-9C30-41FE-8BC5-D06AEA7CC0FD}" dt="2021-03-23T11:21:26.406" v="169" actId="1076"/>
          <ac:spMkLst>
            <pc:docMk/>
            <pc:sldMk cId="2771043538" sldId="262"/>
            <ac:spMk id="3" creationId="{C121A663-1CE4-45B4-983E-3678838A99F6}"/>
          </ac:spMkLst>
        </pc:spChg>
        <pc:picChg chg="add mod">
          <ac:chgData name="Judith Dean" userId="d33db07d998300db" providerId="Windows Live" clId="Web-{FD8A7171-9C30-41FE-8BC5-D06AEA7CC0FD}" dt="2021-03-23T11:20:13.357" v="156" actId="14100"/>
          <ac:picMkLst>
            <pc:docMk/>
            <pc:sldMk cId="2771043538" sldId="262"/>
            <ac:picMk id="2" creationId="{AA346952-8436-45E5-83CD-712472D27F9D}"/>
          </ac:picMkLst>
        </pc:picChg>
      </pc:sldChg>
    </pc:docChg>
  </pc:docChgLst>
  <pc:docChgLst>
    <pc:chgData name="Judith Dean" userId="d33db07d998300db" providerId="Windows Live" clId="Web-{974CB6BF-5B06-46A2-B60F-7ED356DE2789}"/>
    <pc:docChg chg="addSld modSld sldOrd">
      <pc:chgData name="Judith Dean" userId="d33db07d998300db" providerId="Windows Live" clId="Web-{974CB6BF-5B06-46A2-B60F-7ED356DE2789}" dt="2021-03-29T17:28:41.333" v="43" actId="14100"/>
      <pc:docMkLst>
        <pc:docMk/>
      </pc:docMkLst>
      <pc:sldChg chg="addSp delSp modSp">
        <pc:chgData name="Judith Dean" userId="d33db07d998300db" providerId="Windows Live" clId="Web-{974CB6BF-5B06-46A2-B60F-7ED356DE2789}" dt="2021-03-29T17:17:54.569" v="24"/>
        <pc:sldMkLst>
          <pc:docMk/>
          <pc:sldMk cId="109857222" sldId="256"/>
        </pc:sldMkLst>
        <pc:picChg chg="add del mod">
          <ac:chgData name="Judith Dean" userId="d33db07d998300db" providerId="Windows Live" clId="Web-{974CB6BF-5B06-46A2-B60F-7ED356DE2789}" dt="2021-03-29T17:17:54.569" v="24"/>
          <ac:picMkLst>
            <pc:docMk/>
            <pc:sldMk cId="109857222" sldId="256"/>
            <ac:picMk id="2" creationId="{E93867AD-7155-4DB1-90E6-EFCBC1DF4498}"/>
          </ac:picMkLst>
        </pc:picChg>
      </pc:sldChg>
      <pc:sldChg chg="addSp delSp modSp">
        <pc:chgData name="Judith Dean" userId="d33db07d998300db" providerId="Windows Live" clId="Web-{974CB6BF-5B06-46A2-B60F-7ED356DE2789}" dt="2021-03-29T17:28:41.333" v="43" actId="14100"/>
        <pc:sldMkLst>
          <pc:docMk/>
          <pc:sldMk cId="4073394611" sldId="259"/>
        </pc:sldMkLst>
        <pc:spChg chg="mod">
          <ac:chgData name="Judith Dean" userId="d33db07d998300db" providerId="Windows Live" clId="Web-{974CB6BF-5B06-46A2-B60F-7ED356DE2789}" dt="2021-03-29T16:52:25.226" v="22" actId="20577"/>
          <ac:spMkLst>
            <pc:docMk/>
            <pc:sldMk cId="4073394611" sldId="259"/>
            <ac:spMk id="3" creationId="{98CD9268-D8EB-4AD6-951F-86E95C379A8D}"/>
          </ac:spMkLst>
        </pc:spChg>
        <pc:picChg chg="del">
          <ac:chgData name="Judith Dean" userId="d33db07d998300db" providerId="Windows Live" clId="Web-{974CB6BF-5B06-46A2-B60F-7ED356DE2789}" dt="2021-03-29T16:51:15.396" v="16"/>
          <ac:picMkLst>
            <pc:docMk/>
            <pc:sldMk cId="4073394611" sldId="259"/>
            <ac:picMk id="2" creationId="{33478B10-170E-4597-AED9-DC7A73390BAE}"/>
          </ac:picMkLst>
        </pc:picChg>
        <pc:picChg chg="add mod">
          <ac:chgData name="Judith Dean" userId="d33db07d998300db" providerId="Windows Live" clId="Web-{974CB6BF-5B06-46A2-B60F-7ED356DE2789}" dt="2021-03-29T17:28:41.333" v="43" actId="14100"/>
          <ac:picMkLst>
            <pc:docMk/>
            <pc:sldMk cId="4073394611" sldId="259"/>
            <ac:picMk id="2" creationId="{6606EBA1-9CD0-4E28-B0E5-A7EC14C24B83}"/>
          </ac:picMkLst>
        </pc:picChg>
        <pc:picChg chg="add del mod">
          <ac:chgData name="Judith Dean" userId="d33db07d998300db" providerId="Windows Live" clId="Web-{974CB6BF-5B06-46A2-B60F-7ED356DE2789}" dt="2021-03-29T17:28:17.567" v="40"/>
          <ac:picMkLst>
            <pc:docMk/>
            <pc:sldMk cId="4073394611" sldId="259"/>
            <ac:picMk id="4" creationId="{510862EC-0880-4251-803B-8D351E670DCB}"/>
          </ac:picMkLst>
        </pc:picChg>
      </pc:sldChg>
      <pc:sldChg chg="addSp delSp modSp new ord">
        <pc:chgData name="Judith Dean" userId="d33db07d998300db" providerId="Windows Live" clId="Web-{974CB6BF-5B06-46A2-B60F-7ED356DE2789}" dt="2021-03-29T17:22:15.871" v="34" actId="14100"/>
        <pc:sldMkLst>
          <pc:docMk/>
          <pc:sldMk cId="768521196" sldId="263"/>
        </pc:sldMkLst>
        <pc:picChg chg="add del mod">
          <ac:chgData name="Judith Dean" userId="d33db07d998300db" providerId="Windows Live" clId="Web-{974CB6BF-5B06-46A2-B60F-7ED356DE2789}" dt="2021-03-29T17:21:55.574" v="31"/>
          <ac:picMkLst>
            <pc:docMk/>
            <pc:sldMk cId="768521196" sldId="263"/>
            <ac:picMk id="2" creationId="{6CF2F007-35B8-4D23-AA2D-B5DC7E9FBFA7}"/>
          </ac:picMkLst>
        </pc:picChg>
        <pc:picChg chg="add mod">
          <ac:chgData name="Judith Dean" userId="d33db07d998300db" providerId="Windows Live" clId="Web-{974CB6BF-5B06-46A2-B60F-7ED356DE2789}" dt="2021-03-29T17:22:15.871" v="34" actId="14100"/>
          <ac:picMkLst>
            <pc:docMk/>
            <pc:sldMk cId="768521196" sldId="263"/>
            <ac:picMk id="3" creationId="{37989682-B814-41E5-A0E4-BAC26D361635}"/>
          </ac:picMkLst>
        </pc:picChg>
      </pc:sldChg>
      <pc:sldChg chg="addSp delSp modSp new">
        <pc:chgData name="Judith Dean" userId="d33db07d998300db" providerId="Windows Live" clId="Web-{974CB6BF-5B06-46A2-B60F-7ED356DE2789}" dt="2021-03-29T17:26:00.611" v="39" actId="14100"/>
        <pc:sldMkLst>
          <pc:docMk/>
          <pc:sldMk cId="3911381744" sldId="264"/>
        </pc:sldMkLst>
        <pc:picChg chg="add del mod">
          <ac:chgData name="Judith Dean" userId="d33db07d998300db" providerId="Windows Live" clId="Web-{974CB6BF-5B06-46A2-B60F-7ED356DE2789}" dt="2021-03-29T17:18:01.022" v="25"/>
          <ac:picMkLst>
            <pc:docMk/>
            <pc:sldMk cId="3911381744" sldId="264"/>
            <ac:picMk id="2" creationId="{D17F76D7-C6E2-4081-AA2E-5DA7E94A24FB}"/>
          </ac:picMkLst>
        </pc:picChg>
        <pc:picChg chg="add del mod">
          <ac:chgData name="Judith Dean" userId="d33db07d998300db" providerId="Windows Live" clId="Web-{974CB6BF-5B06-46A2-B60F-7ED356DE2789}" dt="2021-03-29T17:23:31.607" v="35"/>
          <ac:picMkLst>
            <pc:docMk/>
            <pc:sldMk cId="3911381744" sldId="264"/>
            <ac:picMk id="3" creationId="{6B4F293F-FBBA-4B95-8312-D87D9897581C}"/>
          </ac:picMkLst>
        </pc:picChg>
        <pc:picChg chg="add mod">
          <ac:chgData name="Judith Dean" userId="d33db07d998300db" providerId="Windows Live" clId="Web-{974CB6BF-5B06-46A2-B60F-7ED356DE2789}" dt="2021-03-29T17:26:00.611" v="39" actId="14100"/>
          <ac:picMkLst>
            <pc:docMk/>
            <pc:sldMk cId="3911381744" sldId="264"/>
            <ac:picMk id="4" creationId="{B510B174-B2D4-491E-8E57-B9643754AA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B510B174-B2D4-491E-8E57-B9643754A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141" y="-2823"/>
            <a:ext cx="6938902" cy="68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8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3FAE75-B252-4562-803D-FE6BBEE11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743" y="-2822"/>
            <a:ext cx="6882459" cy="6863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520AAD-4FDD-4BDE-B8BF-380610A2CAFC}"/>
              </a:ext>
            </a:extLst>
          </p:cNvPr>
          <p:cNvSpPr txBox="1"/>
          <p:nvPr/>
        </p:nvSpPr>
        <p:spPr>
          <a:xfrm>
            <a:off x="8278212" y="6392918"/>
            <a:ext cx="39124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ea typeface="+mn-lt"/>
                <a:cs typeface="+mn-lt"/>
              </a:rPr>
              <a:t>OONA GRIMES: </a:t>
            </a:r>
            <a:r>
              <a:rPr lang="en-US" sz="1200" i="1">
                <a:ea typeface="+mn-lt"/>
                <a:cs typeface="+mn-lt"/>
              </a:rPr>
              <a:t>Etruscan children #13</a:t>
            </a:r>
            <a:r>
              <a:rPr lang="en-US" sz="1200">
                <a:ea typeface="+mn-lt"/>
                <a:cs typeface="+mn-lt"/>
              </a:rPr>
              <a:t>, 2021</a:t>
            </a:r>
            <a:endParaRPr lang="en-US">
              <a:cs typeface="Calibri" panose="020F0502020204030204"/>
            </a:endParaRPr>
          </a:p>
          <a:p>
            <a:pPr algn="r"/>
            <a:r>
              <a:rPr lang="en-US" sz="1200" dirty="0">
                <a:ea typeface="+mn-lt"/>
                <a:cs typeface="+mn-lt"/>
              </a:rPr>
              <a:t>spray paint, collage &amp; </a:t>
            </a:r>
            <a:r>
              <a:rPr lang="en-US" sz="1200" err="1">
                <a:ea typeface="+mn-lt"/>
                <a:cs typeface="+mn-lt"/>
              </a:rPr>
              <a:t>coloured</a:t>
            </a:r>
            <a:r>
              <a:rPr lang="en-US" sz="1200" dirty="0">
                <a:ea typeface="+mn-lt"/>
                <a:cs typeface="+mn-lt"/>
              </a:rPr>
              <a:t> pencil on paper, 76 x 112cm</a:t>
            </a:r>
            <a:endParaRPr lang="en-US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41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C8BE67-F20E-4DE3-B5F7-894231D2EF7E}"/>
              </a:ext>
            </a:extLst>
          </p:cNvPr>
          <p:cNvSpPr txBox="1"/>
          <p:nvPr/>
        </p:nvSpPr>
        <p:spPr>
          <a:xfrm>
            <a:off x="10180696" y="6417733"/>
            <a:ext cx="2009424" cy="4402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cs typeface="Calibri"/>
              </a:rPr>
              <a:t>DAMIEN MEADE: </a:t>
            </a:r>
            <a:r>
              <a:rPr lang="en-US" sz="1100" i="1" dirty="0">
                <a:cs typeface="Calibri"/>
              </a:rPr>
              <a:t>Untitled</a:t>
            </a:r>
            <a:r>
              <a:rPr lang="en-US" sz="1100" dirty="0">
                <a:cs typeface="Calibri"/>
              </a:rPr>
              <a:t>, 2021</a:t>
            </a:r>
            <a:endParaRPr lang="en-US" dirty="0">
              <a:cs typeface="Calibri" panose="020F0502020204030204"/>
            </a:endParaRPr>
          </a:p>
          <a:p>
            <a:pPr algn="r"/>
            <a:r>
              <a:rPr lang="en-US" sz="1100" dirty="0">
                <a:cs typeface="Calibri"/>
              </a:rPr>
              <a:t>oil on canvas, 55 x 40.5cm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F4391B9-5BD3-430C-9FF7-92257BC24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-5771"/>
            <a:ext cx="6807200" cy="68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D95A50E-491B-41D7-A6AF-23EE3FA4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71" y="-2822"/>
            <a:ext cx="6882458" cy="6863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8A7110-DA1B-4169-9FEB-13AC35A2C8BC}"/>
              </a:ext>
            </a:extLst>
          </p:cNvPr>
          <p:cNvSpPr txBox="1"/>
          <p:nvPr/>
        </p:nvSpPr>
        <p:spPr>
          <a:xfrm>
            <a:off x="9729141" y="6427140"/>
            <a:ext cx="246097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cs typeface="Calibri"/>
              </a:rPr>
              <a:t>ANA GENOVES: </a:t>
            </a:r>
            <a:r>
              <a:rPr lang="en-US" sz="1100" i="1" dirty="0">
                <a:cs typeface="Calibri"/>
              </a:rPr>
              <a:t>The Old Do </a:t>
            </a:r>
            <a:r>
              <a:rPr lang="en-US" sz="1100" i="1" err="1">
                <a:cs typeface="Calibri"/>
              </a:rPr>
              <a:t>Do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err="1">
                <a:cs typeface="Calibri"/>
              </a:rPr>
              <a:t>Do</a:t>
            </a:r>
            <a:r>
              <a:rPr lang="en-US" sz="1100" dirty="0">
                <a:cs typeface="Calibri"/>
              </a:rPr>
              <a:t>, 2021</a:t>
            </a:r>
            <a:endParaRPr lang="en-US" dirty="0">
              <a:cs typeface="Calibri" panose="020F0502020204030204"/>
            </a:endParaRPr>
          </a:p>
          <a:p>
            <a:pPr algn="r"/>
            <a:r>
              <a:rPr lang="en-US" sz="1100" dirty="0">
                <a:cs typeface="Calibri"/>
              </a:rPr>
              <a:t>digital image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37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CD9268-D8EB-4AD6-951F-86E95C379A8D}"/>
              </a:ext>
            </a:extLst>
          </p:cNvPr>
          <p:cNvSpPr txBox="1"/>
          <p:nvPr/>
        </p:nvSpPr>
        <p:spPr>
          <a:xfrm>
            <a:off x="10386604" y="5916221"/>
            <a:ext cx="1803515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cs typeface="Calibri"/>
              </a:rPr>
              <a:t>MARINA XENOFONTOS:</a:t>
            </a:r>
            <a:r>
              <a:rPr lang="en-US" sz="1100" i="1" dirty="0">
                <a:cs typeface="Calibri"/>
              </a:rPr>
              <a:t> Sequence 1</a:t>
            </a:r>
            <a:r>
              <a:rPr lang="en-US" sz="1100" dirty="0">
                <a:cs typeface="Calibri"/>
              </a:rPr>
              <a:t>, 2009 </a:t>
            </a:r>
            <a:endParaRPr lang="en-US">
              <a:cs typeface="Calibri"/>
            </a:endParaRPr>
          </a:p>
          <a:p>
            <a:pPr algn="r"/>
            <a:r>
              <a:rPr lang="en-US" sz="1100">
                <a:cs typeface="Calibri"/>
              </a:rPr>
              <a:t>motor </a:t>
            </a:r>
            <a:r>
              <a:rPr lang="en-US" sz="1100" dirty="0">
                <a:cs typeface="Calibri"/>
              </a:rPr>
              <a:t>mechanism, mirror, wood, metal, projected image, dimensions variable</a:t>
            </a:r>
            <a:endParaRPr lang="en-US">
              <a:cs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606EBA1-9CD0-4E28-B0E5-A7EC14C24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42" y="-262"/>
            <a:ext cx="8596147" cy="68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9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485C52-6A28-4047-BEBD-4B4DCDEC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7" y="-5256"/>
            <a:ext cx="6881648" cy="6861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6070ED-E6D4-42C1-83FF-E55D87CAF183}"/>
              </a:ext>
            </a:extLst>
          </p:cNvPr>
          <p:cNvSpPr txBox="1"/>
          <p:nvPr/>
        </p:nvSpPr>
        <p:spPr>
          <a:xfrm>
            <a:off x="9276694" y="6254969"/>
            <a:ext cx="2913992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>
                <a:cs typeface="Calibri"/>
              </a:rPr>
              <a:t>DANIEL PASTEINER: </a:t>
            </a:r>
            <a:r>
              <a:rPr lang="en-US" sz="1100" i="1">
                <a:cs typeface="Calibri"/>
              </a:rPr>
              <a:t>AntiWorldClock</a:t>
            </a:r>
            <a:r>
              <a:rPr lang="en-US" sz="1100">
                <a:cs typeface="Calibri"/>
              </a:rPr>
              <a:t>, 2019</a:t>
            </a:r>
            <a:endParaRPr lang="en-US">
              <a:cs typeface="Calibri" panose="020F0502020204030204"/>
            </a:endParaRPr>
          </a:p>
          <a:p>
            <a:pPr algn="r"/>
            <a:r>
              <a:rPr lang="en-US" sz="1100">
                <a:cs typeface="Calibri"/>
              </a:rPr>
              <a:t>acid, sodium, pigment, water, alkyd, glass, steel</a:t>
            </a:r>
            <a:endParaRPr lang="en-US">
              <a:cs typeface="Calibri" panose="020F0502020204030204"/>
            </a:endParaRPr>
          </a:p>
          <a:p>
            <a:pPr algn="r"/>
            <a:r>
              <a:rPr lang="en-US" sz="1100">
                <a:cs typeface="Calibri"/>
              </a:rPr>
              <a:t>189 x 390 x 170 cm</a:t>
            </a:r>
          </a:p>
        </p:txBody>
      </p:sp>
    </p:spTree>
    <p:extLst>
      <p:ext uri="{BB962C8B-B14F-4D97-AF65-F5344CB8AC3E}">
        <p14:creationId xmlns:p14="http://schemas.microsoft.com/office/powerpoint/2010/main" val="146244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9694F97-C9B7-469D-8F04-613ED3CBB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586" y="6586"/>
            <a:ext cx="6844828" cy="6854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697AA1-39BA-4BF2-9636-1A63FA11C825}"/>
              </a:ext>
            </a:extLst>
          </p:cNvPr>
          <p:cNvSpPr txBox="1"/>
          <p:nvPr/>
        </p:nvSpPr>
        <p:spPr>
          <a:xfrm>
            <a:off x="9729141" y="6427140"/>
            <a:ext cx="246097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>
                <a:cs typeface="Calibri"/>
              </a:rPr>
              <a:t>LOUISE BRISTOW: </a:t>
            </a:r>
            <a:r>
              <a:rPr lang="en-US" sz="1100" i="1">
                <a:cs typeface="Calibri"/>
              </a:rPr>
              <a:t>Creation Ritual, 2016</a:t>
            </a:r>
            <a:endParaRPr lang="en-US">
              <a:cs typeface="Calibri" panose="020F0502020204030204"/>
            </a:endParaRPr>
          </a:p>
          <a:p>
            <a:pPr algn="r"/>
            <a:r>
              <a:rPr lang="en-US" sz="1100">
                <a:cs typeface="Calibri"/>
              </a:rPr>
              <a:t>oil on MDF panel, 40 x 80cm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30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road, way, sidewalk&#10;&#10;Description automatically generated">
            <a:extLst>
              <a:ext uri="{FF2B5EF4-FFF2-40B4-BE49-F238E27FC236}">
                <a16:creationId xmlns:a16="http://schemas.microsoft.com/office/drawing/2014/main" id="{AA346952-8436-45E5-83CD-712472D2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71" y="-2822"/>
            <a:ext cx="6901273" cy="6873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21A663-1CE4-45B4-983E-3678838A99F6}"/>
              </a:ext>
            </a:extLst>
          </p:cNvPr>
          <p:cNvSpPr txBox="1"/>
          <p:nvPr/>
        </p:nvSpPr>
        <p:spPr>
          <a:xfrm>
            <a:off x="9710325" y="6257806"/>
            <a:ext cx="2479793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>
                <a:cs typeface="Calibri"/>
              </a:rPr>
              <a:t>LUCY GUNNING: </a:t>
            </a:r>
            <a:r>
              <a:rPr lang="en-US" sz="1100" i="1">
                <a:cs typeface="Calibri"/>
              </a:rPr>
              <a:t>Tree Punishment</a:t>
            </a:r>
            <a:r>
              <a:rPr lang="en-US" sz="1100" dirty="0">
                <a:cs typeface="Calibri"/>
              </a:rPr>
              <a:t> </a:t>
            </a:r>
            <a:endParaRPr lang="en-US" dirty="0">
              <a:cs typeface="Calibri"/>
            </a:endParaRPr>
          </a:p>
          <a:p>
            <a:pPr algn="r"/>
            <a:r>
              <a:rPr lang="en-US" sz="1100">
                <a:cs typeface="Calibri"/>
              </a:rPr>
              <a:t>(detail from </a:t>
            </a:r>
            <a:r>
              <a:rPr lang="en-US" sz="1100" i="1">
                <a:cs typeface="Calibri"/>
              </a:rPr>
              <a:t>Leaves and Tangents</a:t>
            </a:r>
            <a:r>
              <a:rPr lang="en-US" sz="1100">
                <a:cs typeface="Calibri"/>
              </a:rPr>
              <a:t>), 2018</a:t>
            </a:r>
            <a:endParaRPr lang="en-US">
              <a:cs typeface="Calibri"/>
            </a:endParaRPr>
          </a:p>
          <a:p>
            <a:pPr algn="r"/>
            <a:r>
              <a:rPr lang="en-US" sz="1100">
                <a:cs typeface="Calibri"/>
              </a:rPr>
              <a:t>performance, dimensions variable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104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7989682-B814-41E5-A0E4-BAC26D36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71" y="-2822"/>
            <a:ext cx="6873051" cy="6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2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145</cp:revision>
  <dcterms:created xsi:type="dcterms:W3CDTF">2021-03-23T10:25:45Z</dcterms:created>
  <dcterms:modified xsi:type="dcterms:W3CDTF">2021-03-29T17:28:41Z</dcterms:modified>
</cp:coreProperties>
</file>